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50" d="100"/>
          <a:sy n="50" d="100"/>
        </p:scale>
        <p:origin x="196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255F-70CD-4AEC-A6E3-4B8FC32FD66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E8AA3-BEFC-47E6-B817-E95D8FF99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698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255F-70CD-4AEC-A6E3-4B8FC32FD66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E8AA3-BEFC-47E6-B817-E95D8FF99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206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255F-70CD-4AEC-A6E3-4B8FC32FD66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E8AA3-BEFC-47E6-B817-E95D8FF99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542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255F-70CD-4AEC-A6E3-4B8FC32FD66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E8AA3-BEFC-47E6-B817-E95D8FF99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201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255F-70CD-4AEC-A6E3-4B8FC32FD66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E8AA3-BEFC-47E6-B817-E95D8FF99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935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255F-70CD-4AEC-A6E3-4B8FC32FD66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E8AA3-BEFC-47E6-B817-E95D8FF99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16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255F-70CD-4AEC-A6E3-4B8FC32FD66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E8AA3-BEFC-47E6-B817-E95D8FF99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074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255F-70CD-4AEC-A6E3-4B8FC32FD66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E8AA3-BEFC-47E6-B817-E95D8FF99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388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255F-70CD-4AEC-A6E3-4B8FC32FD66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E8AA3-BEFC-47E6-B817-E95D8FF99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389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255F-70CD-4AEC-A6E3-4B8FC32FD66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E8AA3-BEFC-47E6-B817-E95D8FF99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921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255F-70CD-4AEC-A6E3-4B8FC32FD66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E8AA3-BEFC-47E6-B817-E95D8FF99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018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8255F-70CD-4AEC-A6E3-4B8FC32FD66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E8AA3-BEFC-47E6-B817-E95D8FF99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256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02" y="0"/>
            <a:ext cx="592839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1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778" r="20416" b="5833"/>
          <a:stretch/>
        </p:blipFill>
        <p:spPr>
          <a:xfrm rot="5400000">
            <a:off x="-253592" y="444092"/>
            <a:ext cx="73651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62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</dc:creator>
  <cp:lastModifiedBy>anna</cp:lastModifiedBy>
  <cp:revision>2</cp:revision>
  <dcterms:created xsi:type="dcterms:W3CDTF">2024-11-10T14:50:47Z</dcterms:created>
  <dcterms:modified xsi:type="dcterms:W3CDTF">2024-11-14T08:28:21Z</dcterms:modified>
</cp:coreProperties>
</file>