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5139C-F4B5-8329-4A96-1BFCF3807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C9A34-BB5A-138F-7EF8-91BA7DC88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D5FA1B-0A0C-5C5F-C032-999CCBAB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0ABF47-BE73-AA8A-4B78-87DBF567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36EAE5-D503-58FD-F821-EAEA71A9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7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EBC8C-049E-65C0-820F-205E2F70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0C12FC9-8826-98B8-A84E-3DD1183E7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FE5688-E463-EC77-A9C4-FCC53998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58FC68-6CFA-370B-54E9-BABF2D19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4A53D0-BCA1-6A96-C47D-B4DFFB56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4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317866-263D-1032-A03B-31BDA9ED0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73A053-E84D-217C-5E9E-76A5CC997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91B4FC-0C45-EFA9-D9F8-5AA85FFB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9BAAEE-AF48-7F85-2E6B-E7AD29B4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866A78-B0F0-EBFA-73CB-117201F2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8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83ED9-A2C3-5525-E142-EBAA09CE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43E11D-AEE2-9EB2-678D-1C5B95722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546E27-07D8-714D-BD7D-904DEEE7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BBA9E9-856D-53FD-85AD-25488DDF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5A3673-DF5E-C2A8-0824-8157F2E6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2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C1ED7-2C45-E9FF-7585-E8636096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7D5565-4761-2890-6FC1-D958C28D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693C4C-68F3-ECB7-3859-68738150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6CF163-1F97-5811-EF4D-BA3BEAC8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C29061-A30E-0470-C041-229088E8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0B510-6F27-7895-7EB7-BE904D805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5702D-2867-9AAF-448A-DB33DDB27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33342B-489A-2A27-01A0-2083D98F6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CF16C3-F4C2-69B4-FDFF-A4AC81D0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7F4BA3-53C4-E13A-2B53-7A04B78B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44FA96-0447-A2CA-8BF7-6C433BA10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5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BD746-1F7B-DC2A-89CE-5D99A726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18D859-1C69-649E-5787-74F7F3FBA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5217B0-4459-E370-C88F-AD71F6045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AF3043-0FA3-2FAD-F83D-1C45B4D64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9BE9A6-0E2E-9CCF-B4EE-20CE0B85E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AF4A5D-3AC6-7856-592F-26AB868C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9EFA4E-349D-0F3A-D73B-481BB7EE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D7DDA2-4721-A0DC-2C1D-BA25AC21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2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61179-708D-CE79-571C-77ED4628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567853-B56F-0367-27E5-ED84CEF7B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91BDA8-DF6F-F723-3B51-18943621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82ADED-1839-2B1A-B3A5-A852D97D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BA5380-B4EC-8829-F5AD-1DBA787C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A25419-EDE3-DCA8-A794-57709FE7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1D4C1F-5578-1A71-3D18-F6B4890A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858A1-7046-1BDE-6947-CA092B67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777E4-A7B8-7416-8FA3-EF898BD1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0BD597-87C1-3BE2-CA3A-ABA990507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462C36-1CF4-5D63-2473-433B8E6E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1CE534-0100-9E59-5D41-0595935F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BFBF8B-C521-8F50-119C-4B66E035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3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00EEC-80CA-641B-CC52-EAD864FC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F3C8AE-C264-FEB5-ADC8-8DF35E32E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259D67-7D0E-FD13-F8E0-C027F3D79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205B81-9476-1209-070B-15664D19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815AC9-3803-E3B5-5CF8-6255121D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B07C5E-4008-08B5-3E6C-C24C1998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4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0893E-B0D9-CDE1-4C0A-DD2B3ECF5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049F92-62DC-F1AE-46FB-F1140C414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A324F2-D160-91F1-9426-7FF331B81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BF7923-DB86-9A4A-8049-C61A4461F9BF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68074-71A8-55EF-E88C-C86852F01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ED418B-E052-87A2-E9BF-7E8DD94ED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70E3D5-3A80-4D4F-A64D-5C7D2F3A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9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4EADC8A6-B896-3AFF-1666-C046FAB42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9" t="9315" r="18849" b="14724"/>
          <a:stretch/>
        </p:blipFill>
        <p:spPr>
          <a:xfrm>
            <a:off x="3472328" y="10564"/>
            <a:ext cx="4464425" cy="6741732"/>
          </a:xfrm>
        </p:spPr>
      </p:pic>
    </p:spTree>
    <p:extLst>
      <p:ext uri="{BB962C8B-B14F-4D97-AF65-F5344CB8AC3E}">
        <p14:creationId xmlns:p14="http://schemas.microsoft.com/office/powerpoint/2010/main" val="71326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AF12240-F860-79D2-01D7-ADD27BEC5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8" t="11610" r="16750" b="17618"/>
          <a:stretch/>
        </p:blipFill>
        <p:spPr>
          <a:xfrm>
            <a:off x="3812989" y="125507"/>
            <a:ext cx="4864846" cy="6568140"/>
          </a:xfrm>
        </p:spPr>
      </p:pic>
    </p:spTree>
    <p:extLst>
      <p:ext uri="{BB962C8B-B14F-4D97-AF65-F5344CB8AC3E}">
        <p14:creationId xmlns:p14="http://schemas.microsoft.com/office/powerpoint/2010/main" val="28140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317EED-B11D-C69F-D9CA-80F155273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13410" r="13103" b="12913"/>
          <a:stretch/>
        </p:blipFill>
        <p:spPr>
          <a:xfrm>
            <a:off x="3418542" y="278588"/>
            <a:ext cx="4757269" cy="657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48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3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Туманова Анна Туманова</dc:creator>
  <cp:lastModifiedBy>Ольга Туманова Анна Туманова</cp:lastModifiedBy>
  <cp:revision>2</cp:revision>
  <dcterms:created xsi:type="dcterms:W3CDTF">2024-09-17T09:24:56Z</dcterms:created>
  <dcterms:modified xsi:type="dcterms:W3CDTF">2024-09-17T16:54:30Z</dcterms:modified>
</cp:coreProperties>
</file>